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2" d="100"/>
          <a:sy n="122" d="100"/>
        </p:scale>
        <p:origin x="-9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1/22/2015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Interview</a:t>
            </a:r>
            <a:endParaRPr lang="en-US" dirty="0"/>
          </a:p>
        </p:txBody>
      </p:sp>
      <p:sp>
        <p:nvSpPr>
          <p:cNvPr id="3" name="Subtitle 2"/>
          <p:cNvSpPr>
            <a:spLocks noGrp="1"/>
          </p:cNvSpPr>
          <p:nvPr>
            <p:ph type="subTitle" idx="1"/>
          </p:nvPr>
        </p:nvSpPr>
        <p:spPr/>
        <p:txBody>
          <a:bodyPr/>
          <a:lstStyle/>
          <a:p>
            <a:r>
              <a:rPr lang="en-US" dirty="0" smtClean="0"/>
              <a:t>Getting Ready!</a:t>
            </a:r>
          </a:p>
          <a:p>
            <a:endParaRPr lang="en-US" dirty="0" smtClean="0"/>
          </a:p>
        </p:txBody>
      </p:sp>
    </p:spTree>
    <p:extLst>
      <p:ext uri="{BB962C8B-B14F-4D97-AF65-F5344CB8AC3E}">
        <p14:creationId xmlns:p14="http://schemas.microsoft.com/office/powerpoint/2010/main" val="451683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#9:  Practice!</a:t>
            </a:r>
            <a:endParaRPr lang="en-US" dirty="0"/>
          </a:p>
        </p:txBody>
      </p:sp>
      <p:sp>
        <p:nvSpPr>
          <p:cNvPr id="3" name="Content Placeholder 2"/>
          <p:cNvSpPr>
            <a:spLocks noGrp="1"/>
          </p:cNvSpPr>
          <p:nvPr>
            <p:ph idx="1"/>
          </p:nvPr>
        </p:nvSpPr>
        <p:spPr/>
        <p:txBody>
          <a:bodyPr/>
          <a:lstStyle/>
          <a:p>
            <a:r>
              <a:rPr lang="en-US" dirty="0" smtClean="0"/>
              <a:t>Practice, practice, practice!</a:t>
            </a:r>
          </a:p>
          <a:p>
            <a:r>
              <a:rPr lang="en-US" dirty="0" smtClean="0"/>
              <a:t>Don’t wait until the day before the interview to practice; you need to start way ahead, practicing until interviewing comfortably becomes second nature.</a:t>
            </a:r>
          </a:p>
          <a:p>
            <a:r>
              <a:rPr lang="en-US" dirty="0" smtClean="0"/>
              <a:t>Practice with a parent, a teacher, a friend . . . Anyone who will be honest and give you tips.</a:t>
            </a:r>
          </a:p>
          <a:p>
            <a:r>
              <a:rPr lang="en-US" dirty="0" smtClean="0"/>
              <a:t>Practice/dress in front of your own mirror, or even videotape yourself.  Sometimes you don’t know little things you do until you watch yourself.  (Ex.  Rock back and forth, stick hands in pockets, etc.)</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3330" y="4671861"/>
            <a:ext cx="1178904" cy="2100707"/>
          </a:xfrm>
          <a:prstGeom prst="rect">
            <a:avLst/>
          </a:prstGeom>
        </p:spPr>
      </p:pic>
    </p:spTree>
    <p:extLst>
      <p:ext uri="{BB962C8B-B14F-4D97-AF65-F5344CB8AC3E}">
        <p14:creationId xmlns:p14="http://schemas.microsoft.com/office/powerpoint/2010/main" val="456016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reminder!</a:t>
            </a:r>
            <a:endParaRPr lang="en-US" dirty="0"/>
          </a:p>
        </p:txBody>
      </p:sp>
      <p:sp>
        <p:nvSpPr>
          <p:cNvPr id="3" name="Content Placeholder 2"/>
          <p:cNvSpPr>
            <a:spLocks noGrp="1"/>
          </p:cNvSpPr>
          <p:nvPr>
            <p:ph idx="1"/>
          </p:nvPr>
        </p:nvSpPr>
        <p:spPr/>
        <p:txBody>
          <a:bodyPr/>
          <a:lstStyle/>
          <a:p>
            <a:r>
              <a:rPr lang="en-US" dirty="0" smtClean="0"/>
              <a:t>Research has shown us something important:</a:t>
            </a:r>
          </a:p>
          <a:p>
            <a:pPr marL="0" indent="0">
              <a:buNone/>
            </a:pPr>
            <a:r>
              <a:rPr lang="en-US" dirty="0"/>
              <a:t>	</a:t>
            </a:r>
            <a:r>
              <a:rPr lang="en-US" dirty="0" smtClean="0"/>
              <a:t>You must practice in the way you will be evaluated if you want to be successful.</a:t>
            </a:r>
          </a:p>
          <a:p>
            <a:pPr marL="0" indent="0">
              <a:buNone/>
            </a:pPr>
            <a:r>
              <a:rPr lang="en-US" dirty="0" smtClean="0"/>
              <a:t>Ex.  Football teams practice plays exactly the way they will need to use them in the game.</a:t>
            </a:r>
          </a:p>
          <a:p>
            <a:pPr marL="0" indent="0">
              <a:buNone/>
            </a:pPr>
            <a:r>
              <a:rPr lang="en-US" dirty="0" smtClean="0"/>
              <a:t>You need to do the same.  Practice in the same way you will need to perform on game day!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325" y="4489536"/>
            <a:ext cx="1934862" cy="2257339"/>
          </a:xfrm>
          <a:prstGeom prst="rect">
            <a:avLst/>
          </a:prstGeom>
        </p:spPr>
      </p:pic>
    </p:spTree>
    <p:extLst>
      <p:ext uri="{BB962C8B-B14F-4D97-AF65-F5344CB8AC3E}">
        <p14:creationId xmlns:p14="http://schemas.microsoft.com/office/powerpoint/2010/main" val="4070126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#10: Do what’s normal and healthy for you.</a:t>
            </a:r>
            <a:endParaRPr lang="en-US" dirty="0"/>
          </a:p>
        </p:txBody>
      </p:sp>
      <p:sp>
        <p:nvSpPr>
          <p:cNvPr id="3" name="Content Placeholder 2"/>
          <p:cNvSpPr>
            <a:spLocks noGrp="1"/>
          </p:cNvSpPr>
          <p:nvPr>
            <p:ph idx="1"/>
          </p:nvPr>
        </p:nvSpPr>
        <p:spPr/>
        <p:txBody>
          <a:bodyPr/>
          <a:lstStyle/>
          <a:p>
            <a:r>
              <a:rPr lang="en-US" dirty="0" smtClean="0"/>
              <a:t>Don’t eat something weird and crazy the morning of the interview.  Eat a normal breakfast.</a:t>
            </a:r>
          </a:p>
          <a:p>
            <a:r>
              <a:rPr lang="en-US" dirty="0" smtClean="0"/>
              <a:t>Get a good night’s sleep; rest makes you a better thinker.</a:t>
            </a:r>
          </a:p>
          <a:p>
            <a:r>
              <a:rPr lang="en-US" dirty="0" smtClean="0"/>
              <a:t>Leave home with plenty of extra time so you don’t get nervous about being late.</a:t>
            </a:r>
          </a:p>
          <a:p>
            <a:r>
              <a:rPr lang="en-US" dirty="0" smtClean="0"/>
              <a:t>If you are more comfortable with someone else driving you there, make those plans ahead.  Sometimes it’s nice to let someone else drive so you can relax and breathe deeply!  If music calms you, then plan for that, too!</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064" y="5114925"/>
            <a:ext cx="2628900" cy="1743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232" y="5137018"/>
            <a:ext cx="2425272" cy="1628650"/>
          </a:xfrm>
          <a:prstGeom prst="rect">
            <a:avLst/>
          </a:prstGeom>
        </p:spPr>
      </p:pic>
    </p:spTree>
    <p:extLst>
      <p:ext uri="{BB962C8B-B14F-4D97-AF65-F5344CB8AC3E}">
        <p14:creationId xmlns:p14="http://schemas.microsoft.com/office/powerpoint/2010/main" val="2904721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of all . . .</a:t>
            </a:r>
            <a:endParaRPr lang="en-US" dirty="0"/>
          </a:p>
        </p:txBody>
      </p:sp>
      <p:sp>
        <p:nvSpPr>
          <p:cNvPr id="3" name="Content Placeholder 2"/>
          <p:cNvSpPr>
            <a:spLocks noGrp="1"/>
          </p:cNvSpPr>
          <p:nvPr>
            <p:ph idx="1"/>
          </p:nvPr>
        </p:nvSpPr>
        <p:spPr/>
        <p:txBody>
          <a:bodyPr/>
          <a:lstStyle/>
          <a:p>
            <a:r>
              <a:rPr lang="en-US" dirty="0" smtClean="0"/>
              <a:t>Prepare, follow these tips, plan ahead, and then?</a:t>
            </a:r>
          </a:p>
          <a:p>
            <a:r>
              <a:rPr lang="en-US" dirty="0" smtClean="0"/>
              <a:t>Do your best and then be content with your efforts, knowing you have done all you can do.</a:t>
            </a:r>
          </a:p>
          <a:p>
            <a:pPr marL="457200" lvl="1" indent="0">
              <a:buNone/>
            </a:pPr>
            <a:r>
              <a:rPr lang="en-US" dirty="0"/>
              <a:t>	</a:t>
            </a:r>
            <a:r>
              <a:rPr lang="en-US" dirty="0" smtClean="0"/>
              <a:t>	Believe in yourself and let your teaching heart shine!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929" y="3758512"/>
            <a:ext cx="2891482" cy="2891482"/>
          </a:xfrm>
          <a:prstGeom prst="rect">
            <a:avLst/>
          </a:prstGeom>
        </p:spPr>
      </p:pic>
    </p:spTree>
    <p:extLst>
      <p:ext uri="{BB962C8B-B14F-4D97-AF65-F5344CB8AC3E}">
        <p14:creationId xmlns:p14="http://schemas.microsoft.com/office/powerpoint/2010/main" val="2875342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On demand</a:t>
            </a:r>
            <a:endParaRPr lang="en-US" dirty="0"/>
          </a:p>
        </p:txBody>
      </p:sp>
      <p:sp>
        <p:nvSpPr>
          <p:cNvPr id="3" name="Content Placeholder 2"/>
          <p:cNvSpPr>
            <a:spLocks noGrp="1"/>
          </p:cNvSpPr>
          <p:nvPr>
            <p:ph idx="1"/>
          </p:nvPr>
        </p:nvSpPr>
        <p:spPr/>
        <p:txBody>
          <a:bodyPr/>
          <a:lstStyle/>
          <a:p>
            <a:r>
              <a:rPr lang="en-US" dirty="0" smtClean="0"/>
              <a:t>Here are simple steps for success!</a:t>
            </a:r>
          </a:p>
          <a:p>
            <a:r>
              <a:rPr lang="en-US" dirty="0" smtClean="0"/>
              <a:t>R = Read the prompt carefully; underline key words.</a:t>
            </a:r>
          </a:p>
          <a:p>
            <a:r>
              <a:rPr lang="en-US" dirty="0" smtClean="0"/>
              <a:t>D = Decide how you want to answer the question.</a:t>
            </a:r>
          </a:p>
          <a:p>
            <a:r>
              <a:rPr lang="en-US" dirty="0"/>
              <a:t>B = </a:t>
            </a:r>
            <a:r>
              <a:rPr lang="en-US" dirty="0" smtClean="0"/>
              <a:t>Brainstorm supportive details.</a:t>
            </a:r>
          </a:p>
          <a:p>
            <a:r>
              <a:rPr lang="en-US" dirty="0" smtClean="0"/>
              <a:t>W = Write.</a:t>
            </a:r>
          </a:p>
          <a:p>
            <a:r>
              <a:rPr lang="en-US" dirty="0" smtClean="0"/>
              <a:t>R/E = Revise and edit, making sure you stayed</a:t>
            </a:r>
          </a:p>
          <a:p>
            <a:pPr marL="0" indent="0">
              <a:buNone/>
            </a:pPr>
            <a:r>
              <a:rPr lang="en-US" dirty="0"/>
              <a:t>	</a:t>
            </a:r>
            <a:r>
              <a:rPr lang="en-US" dirty="0" smtClean="0"/>
              <a:t>on topic.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8109" y="3480100"/>
            <a:ext cx="3212755" cy="2212246"/>
          </a:xfrm>
          <a:prstGeom prst="rect">
            <a:avLst/>
          </a:prstGeom>
        </p:spPr>
      </p:pic>
    </p:spTree>
    <p:extLst>
      <p:ext uri="{BB962C8B-B14F-4D97-AF65-F5344CB8AC3E}">
        <p14:creationId xmlns:p14="http://schemas.microsoft.com/office/powerpoint/2010/main" val="706907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3503" y="321276"/>
            <a:ext cx="5439122" cy="6345645"/>
          </a:xfrm>
          <a:prstGeom prst="rect">
            <a:avLst/>
          </a:prstGeom>
        </p:spPr>
      </p:pic>
    </p:spTree>
    <p:extLst>
      <p:ext uri="{BB962C8B-B14F-4D97-AF65-F5344CB8AC3E}">
        <p14:creationId xmlns:p14="http://schemas.microsoft.com/office/powerpoint/2010/main" val="3818897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#1:  Do Your Homework!</a:t>
            </a:r>
            <a:endParaRPr lang="en-US" dirty="0"/>
          </a:p>
        </p:txBody>
      </p:sp>
      <p:sp>
        <p:nvSpPr>
          <p:cNvPr id="3" name="Content Placeholder 2"/>
          <p:cNvSpPr>
            <a:spLocks noGrp="1"/>
          </p:cNvSpPr>
          <p:nvPr>
            <p:ph idx="1"/>
          </p:nvPr>
        </p:nvSpPr>
        <p:spPr/>
        <p:txBody>
          <a:bodyPr/>
          <a:lstStyle/>
          <a:p>
            <a:r>
              <a:rPr lang="en-US" dirty="0" smtClean="0"/>
              <a:t>Get hints and ideas from </a:t>
            </a:r>
            <a:r>
              <a:rPr lang="en-US" dirty="0" smtClean="0"/>
              <a:t>the best teachers you know</a:t>
            </a:r>
            <a:r>
              <a:rPr lang="en-US" dirty="0" smtClean="0"/>
              <a:t>.</a:t>
            </a:r>
            <a:endParaRPr lang="en-US" dirty="0" smtClean="0"/>
          </a:p>
          <a:p>
            <a:r>
              <a:rPr lang="en-US" dirty="0" smtClean="0"/>
              <a:t>Talk to </a:t>
            </a:r>
            <a:r>
              <a:rPr lang="en-US" dirty="0" smtClean="0"/>
              <a:t>Teaching Fellows </a:t>
            </a:r>
            <a:r>
              <a:rPr lang="en-US" dirty="0" smtClean="0"/>
              <a:t>from the past --- ask for suggestions.</a:t>
            </a:r>
          </a:p>
          <a:p>
            <a:r>
              <a:rPr lang="en-US" dirty="0" smtClean="0"/>
              <a:t>Imagine what kinds of things they </a:t>
            </a:r>
            <a:r>
              <a:rPr lang="en-US" i="1" dirty="0" smtClean="0"/>
              <a:t>might</a:t>
            </a:r>
            <a:r>
              <a:rPr lang="en-US" dirty="0" smtClean="0"/>
              <a:t> ask a prospective teacher ---- plan what you would say.</a:t>
            </a:r>
          </a:p>
          <a:p>
            <a:r>
              <a:rPr lang="en-US" dirty="0" smtClean="0"/>
              <a:t>Set up a time to practice at home with a parent/friend/mentor.</a:t>
            </a:r>
          </a:p>
          <a:p>
            <a:r>
              <a:rPr lang="en-US" dirty="0" smtClean="0"/>
              <a:t>Visit the best speaker you know --- maybe a pastor or another teacher --- ask them what makes them good in front of people.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065" y="4843462"/>
            <a:ext cx="2409825" cy="1895475"/>
          </a:xfrm>
          <a:prstGeom prst="rect">
            <a:avLst/>
          </a:prstGeom>
        </p:spPr>
      </p:pic>
    </p:spTree>
    <p:extLst>
      <p:ext uri="{BB962C8B-B14F-4D97-AF65-F5344CB8AC3E}">
        <p14:creationId xmlns:p14="http://schemas.microsoft.com/office/powerpoint/2010/main" val="378314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#2:  Look Sharp/Professional.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Think like a teacher when planning your outfit.</a:t>
            </a:r>
          </a:p>
          <a:p>
            <a:r>
              <a:rPr lang="en-US" dirty="0" smtClean="0"/>
              <a:t>Pick out your clothes and accessories in advance.  Don’t take chances that your favorite outfit is dirty or at the dry cleaners!</a:t>
            </a:r>
          </a:p>
          <a:p>
            <a:r>
              <a:rPr lang="en-US" dirty="0" smtClean="0"/>
              <a:t>Don’t over-accessorize!  Too many bangles, necklaces, and other pieces of jewelry can be a distraction.  You want the judges to focus on YOU!</a:t>
            </a:r>
          </a:p>
          <a:p>
            <a:r>
              <a:rPr lang="en-US" dirty="0" smtClean="0"/>
              <a:t>Think “PROFESSIONAL” in your dress.  No jeans or T-shirts.</a:t>
            </a:r>
          </a:p>
          <a:p>
            <a:r>
              <a:rPr lang="en-US" dirty="0" smtClean="0"/>
              <a:t>Ask a teacher or well-dressed friend to evaluate your look.</a:t>
            </a:r>
          </a:p>
          <a:p>
            <a:r>
              <a:rPr lang="en-US" dirty="0" smtClean="0"/>
              <a:t>Take a “selfie” and evaluate your own look. Would you be impressed with you?</a:t>
            </a:r>
          </a:p>
          <a:p>
            <a:r>
              <a:rPr lang="en-US" dirty="0" smtClean="0"/>
              <a:t>Think about temperature:  don’t overdress just in case the room is warm.  We are often a little warm when we are nervous, so you want to plan for that possibility.</a:t>
            </a:r>
          </a:p>
          <a:p>
            <a:r>
              <a:rPr lang="en-US" dirty="0" smtClean="0"/>
              <a:t>IMPORTANT NOTE:  Leave </a:t>
            </a:r>
            <a:r>
              <a:rPr lang="en-US" smtClean="0"/>
              <a:t>cell phone(s) in your car!</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8368" y="5272986"/>
            <a:ext cx="2445685" cy="1585014"/>
          </a:xfrm>
          <a:prstGeom prst="rect">
            <a:avLst/>
          </a:prstGeom>
        </p:spPr>
      </p:pic>
    </p:spTree>
    <p:extLst>
      <p:ext uri="{BB962C8B-B14F-4D97-AF65-F5344CB8AC3E}">
        <p14:creationId xmlns:p14="http://schemas.microsoft.com/office/powerpoint/2010/main" val="103426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#3:  Show enthusiasm and passion.</a:t>
            </a:r>
            <a:endParaRPr lang="en-US" dirty="0"/>
          </a:p>
        </p:txBody>
      </p:sp>
      <p:sp>
        <p:nvSpPr>
          <p:cNvPr id="3" name="Content Placeholder 2"/>
          <p:cNvSpPr>
            <a:spLocks noGrp="1"/>
          </p:cNvSpPr>
          <p:nvPr>
            <p:ph idx="1"/>
          </p:nvPr>
        </p:nvSpPr>
        <p:spPr/>
        <p:txBody>
          <a:bodyPr/>
          <a:lstStyle/>
          <a:p>
            <a:r>
              <a:rPr lang="en-US" dirty="0" smtClean="0"/>
              <a:t>In your interview, you have only a short window of time to sell yourself to the interviewers.  Let your passion show!</a:t>
            </a:r>
          </a:p>
          <a:p>
            <a:r>
              <a:rPr lang="en-US" dirty="0" smtClean="0"/>
              <a:t>Don’t be afraid to show your excitement about being a teacher and your serious desire to gain this scholarship.</a:t>
            </a:r>
          </a:p>
          <a:p>
            <a:r>
              <a:rPr lang="en-US" dirty="0" smtClean="0"/>
              <a:t>Remember:  the interviewers are </a:t>
            </a:r>
            <a:r>
              <a:rPr lang="en-US" dirty="0" smtClean="0"/>
              <a:t>primarily teachers </a:t>
            </a:r>
            <a:r>
              <a:rPr lang="en-US" dirty="0" smtClean="0"/>
              <a:t>. . . Just like you desire to be.  They love this profession or they wouldn’t be there.  Let them see your hunger to do what they do!  They really do want you to succeed.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6927" y="4572000"/>
            <a:ext cx="2286000" cy="2286000"/>
          </a:xfrm>
          <a:prstGeom prst="rect">
            <a:avLst/>
          </a:prstGeom>
        </p:spPr>
      </p:pic>
    </p:spTree>
    <p:extLst>
      <p:ext uri="{BB962C8B-B14F-4D97-AF65-F5344CB8AC3E}">
        <p14:creationId xmlns:p14="http://schemas.microsoft.com/office/powerpoint/2010/main" val="2513829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#4:  First and last impressions</a:t>
            </a:r>
            <a:endParaRPr lang="en-US" dirty="0"/>
          </a:p>
        </p:txBody>
      </p:sp>
      <p:sp>
        <p:nvSpPr>
          <p:cNvPr id="3" name="Content Placeholder 2"/>
          <p:cNvSpPr>
            <a:spLocks noGrp="1"/>
          </p:cNvSpPr>
          <p:nvPr>
            <p:ph idx="1"/>
          </p:nvPr>
        </p:nvSpPr>
        <p:spPr/>
        <p:txBody>
          <a:bodyPr/>
          <a:lstStyle/>
          <a:p>
            <a:r>
              <a:rPr lang="en-US" dirty="0" smtClean="0"/>
              <a:t>When you enter the room, make eye contact with every interviewer.</a:t>
            </a:r>
          </a:p>
          <a:p>
            <a:r>
              <a:rPr lang="en-US" dirty="0" smtClean="0"/>
              <a:t>Shake hands with each one as you introduce yourself.</a:t>
            </a:r>
          </a:p>
          <a:p>
            <a:r>
              <a:rPr lang="en-US" dirty="0" smtClean="0"/>
              <a:t>Smile!  Smiling is always positive.</a:t>
            </a:r>
          </a:p>
          <a:p>
            <a:r>
              <a:rPr lang="en-US" dirty="0" smtClean="0"/>
              <a:t>Show comfort and confidence . . . Not arrogance, but comfortable confidence. </a:t>
            </a:r>
          </a:p>
          <a:p>
            <a:r>
              <a:rPr lang="en-US" dirty="0" smtClean="0"/>
              <a:t>When it’s time to leave the room, thank the interviewers for taking time with you.  You may want to shake hands again; that’s up to you, but saying “thank you” and shaking hands brings closure to the moment.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6086" y="5051854"/>
            <a:ext cx="1705876" cy="1705876"/>
          </a:xfrm>
          <a:prstGeom prst="rect">
            <a:avLst/>
          </a:prstGeom>
        </p:spPr>
      </p:pic>
    </p:spTree>
    <p:extLst>
      <p:ext uri="{BB962C8B-B14F-4D97-AF65-F5344CB8AC3E}">
        <p14:creationId xmlns:p14="http://schemas.microsoft.com/office/powerpoint/2010/main" val="1753157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#5:  listen!</a:t>
            </a:r>
            <a:endParaRPr lang="en-US" dirty="0"/>
          </a:p>
        </p:txBody>
      </p:sp>
      <p:sp>
        <p:nvSpPr>
          <p:cNvPr id="3" name="Content Placeholder 2"/>
          <p:cNvSpPr>
            <a:spLocks noGrp="1"/>
          </p:cNvSpPr>
          <p:nvPr>
            <p:ph idx="1"/>
          </p:nvPr>
        </p:nvSpPr>
        <p:spPr/>
        <p:txBody>
          <a:bodyPr/>
          <a:lstStyle/>
          <a:p>
            <a:r>
              <a:rPr lang="en-US" dirty="0" smtClean="0"/>
              <a:t>The questions will be read to you aloud: LISTEN!</a:t>
            </a:r>
          </a:p>
          <a:p>
            <a:r>
              <a:rPr lang="en-US" dirty="0" smtClean="0"/>
              <a:t>They will also be taped to the table in front of you; look at the question while it is being read. Read it silently again if you need to do so.</a:t>
            </a:r>
          </a:p>
          <a:p>
            <a:r>
              <a:rPr lang="en-US" dirty="0" smtClean="0"/>
              <a:t>Pay attention to the key words so you stay on topic.</a:t>
            </a:r>
          </a:p>
          <a:p>
            <a:r>
              <a:rPr lang="en-US" dirty="0" smtClean="0"/>
              <a:t>If it is a two-part question, make sure you answer both parts.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2042" y="4633397"/>
            <a:ext cx="2619375" cy="1743075"/>
          </a:xfrm>
          <a:prstGeom prst="rect">
            <a:avLst/>
          </a:prstGeom>
        </p:spPr>
      </p:pic>
    </p:spTree>
    <p:extLst>
      <p:ext uri="{BB962C8B-B14F-4D97-AF65-F5344CB8AC3E}">
        <p14:creationId xmlns:p14="http://schemas.microsoft.com/office/powerpoint/2010/main" val="1933506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#6:  Answer what’s asked!</a:t>
            </a:r>
            <a:endParaRPr lang="en-US" dirty="0"/>
          </a:p>
        </p:txBody>
      </p:sp>
      <p:sp>
        <p:nvSpPr>
          <p:cNvPr id="3" name="Content Placeholder 2"/>
          <p:cNvSpPr>
            <a:spLocks noGrp="1"/>
          </p:cNvSpPr>
          <p:nvPr>
            <p:ph idx="1"/>
          </p:nvPr>
        </p:nvSpPr>
        <p:spPr/>
        <p:txBody>
          <a:bodyPr/>
          <a:lstStyle/>
          <a:p>
            <a:r>
              <a:rPr lang="en-US" dirty="0" smtClean="0"/>
              <a:t>Stay on topic!  Just like in a writing prompt situation, you must stay on topic and answer the question being asked of you.</a:t>
            </a:r>
          </a:p>
          <a:p>
            <a:r>
              <a:rPr lang="en-US" dirty="0" smtClean="0"/>
              <a:t>When you get to the end of your answer, look down at the question and double-check that you have indeed stayed on task and answered all parts.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7772" y="3824540"/>
            <a:ext cx="2936790" cy="2893868"/>
          </a:xfrm>
          <a:prstGeom prst="rect">
            <a:avLst/>
          </a:prstGeom>
        </p:spPr>
      </p:pic>
    </p:spTree>
    <p:extLst>
      <p:ext uri="{BB962C8B-B14F-4D97-AF65-F5344CB8AC3E}">
        <p14:creationId xmlns:p14="http://schemas.microsoft.com/office/powerpoint/2010/main" val="1159259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#7: be specific!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is not the time to be vague.  </a:t>
            </a:r>
          </a:p>
          <a:p>
            <a:r>
              <a:rPr lang="en-US" dirty="0" smtClean="0"/>
              <a:t>Whatever the question asks you, be very specific in your answer.</a:t>
            </a:r>
          </a:p>
          <a:p>
            <a:r>
              <a:rPr lang="en-US" dirty="0" smtClean="0"/>
              <a:t>For example:</a:t>
            </a:r>
          </a:p>
          <a:p>
            <a:pPr lvl="1"/>
            <a:r>
              <a:rPr lang="en-US" dirty="0" smtClean="0"/>
              <a:t>Question:  Why do you want to teach?</a:t>
            </a:r>
          </a:p>
          <a:p>
            <a:pPr lvl="1"/>
            <a:r>
              <a:rPr lang="en-US" dirty="0" smtClean="0"/>
              <a:t>Answer:  I just think I’ll like it.</a:t>
            </a:r>
          </a:p>
          <a:p>
            <a:pPr marL="457200" lvl="1" indent="0">
              <a:buNone/>
            </a:pPr>
            <a:r>
              <a:rPr lang="en-US" dirty="0" smtClean="0"/>
              <a:t>				NO, NO, NO!</a:t>
            </a:r>
          </a:p>
          <a:p>
            <a:pPr lvl="1"/>
            <a:r>
              <a:rPr lang="en-US" dirty="0" smtClean="0"/>
              <a:t>Let’s do it more like this:</a:t>
            </a:r>
          </a:p>
          <a:p>
            <a:pPr lvl="1"/>
            <a:r>
              <a:rPr lang="en-US" dirty="0" smtClean="0"/>
              <a:t>Answer:  I want to teach because I have spent time with children and I really enjoy being with them.  I also have taught in my church, and I love the feeling of teaching and seeing children learn. . .</a:t>
            </a:r>
          </a:p>
          <a:p>
            <a:pPr lvl="1"/>
            <a:r>
              <a:rPr lang="en-US" dirty="0" smtClean="0"/>
              <a:t>You can say more but you get the point!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692" y="5187092"/>
            <a:ext cx="4669824" cy="1556608"/>
          </a:xfrm>
          <a:prstGeom prst="rect">
            <a:avLst/>
          </a:prstGeom>
        </p:spPr>
      </p:pic>
    </p:spTree>
    <p:extLst>
      <p:ext uri="{BB962C8B-B14F-4D97-AF65-F5344CB8AC3E}">
        <p14:creationId xmlns:p14="http://schemas.microsoft.com/office/powerpoint/2010/main" val="3994441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#8:  elaborate, elaborate, elaborate!</a:t>
            </a:r>
            <a:endParaRPr lang="en-US" dirty="0"/>
          </a:p>
        </p:txBody>
      </p:sp>
      <p:sp>
        <p:nvSpPr>
          <p:cNvPr id="3" name="Content Placeholder 2"/>
          <p:cNvSpPr>
            <a:spLocks noGrp="1"/>
          </p:cNvSpPr>
          <p:nvPr>
            <p:ph idx="1"/>
          </p:nvPr>
        </p:nvSpPr>
        <p:spPr/>
        <p:txBody>
          <a:bodyPr>
            <a:normAutofit lnSpcReduction="10000"/>
          </a:bodyPr>
          <a:lstStyle/>
          <a:p>
            <a:r>
              <a:rPr lang="en-US" dirty="0" smtClean="0"/>
              <a:t>One-word or even one-sentence answers will not give you the points you need!</a:t>
            </a:r>
          </a:p>
          <a:p>
            <a:r>
              <a:rPr lang="en-US" dirty="0" smtClean="0"/>
              <a:t>Answer the question first; then elaborate on your answer ---- without rambling!</a:t>
            </a:r>
          </a:p>
          <a:p>
            <a:r>
              <a:rPr lang="en-US" dirty="0" smtClean="0"/>
              <a:t>Ex.  Question:  What is your favorite movie?</a:t>
            </a:r>
          </a:p>
          <a:p>
            <a:r>
              <a:rPr lang="en-US" dirty="0"/>
              <a:t> </a:t>
            </a:r>
            <a:r>
              <a:rPr lang="en-US" dirty="0" smtClean="0"/>
              <a:t>       Bad answer:  “</a:t>
            </a:r>
            <a:r>
              <a:rPr lang="en-US" dirty="0" err="1" smtClean="0"/>
              <a:t>Braveheart</a:t>
            </a:r>
            <a:r>
              <a:rPr lang="en-US" dirty="0" smtClean="0"/>
              <a:t>.”</a:t>
            </a:r>
          </a:p>
          <a:p>
            <a:pPr lvl="1"/>
            <a:r>
              <a:rPr lang="en-US" dirty="0"/>
              <a:t> </a:t>
            </a:r>
            <a:r>
              <a:rPr lang="en-US" dirty="0" smtClean="0"/>
              <a:t>Much better answer:  I love the movie “</a:t>
            </a:r>
            <a:r>
              <a:rPr lang="en-US" dirty="0" err="1" smtClean="0"/>
              <a:t>Braveheart</a:t>
            </a:r>
            <a:r>
              <a:rPr lang="en-US" dirty="0" smtClean="0"/>
              <a:t>” for many reasons.  First, I love the main character because he has such passion for his convictions.  He refuses to give up when fighting for freedom for his home country.  I also love this movie because  . . .</a:t>
            </a:r>
          </a:p>
          <a:p>
            <a:pPr marL="457200" lvl="1" indent="0">
              <a:buNone/>
            </a:pPr>
            <a:endParaRPr lang="en-US" dirty="0"/>
          </a:p>
          <a:p>
            <a:pPr marL="457200" lvl="1" indent="0">
              <a:buNone/>
            </a:pPr>
            <a:r>
              <a:rPr lang="en-US" dirty="0" smtClean="0"/>
              <a:t>You get the point!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9540" y="4759253"/>
            <a:ext cx="2796359" cy="2098747"/>
          </a:xfrm>
          <a:prstGeom prst="rect">
            <a:avLst/>
          </a:prstGeom>
        </p:spPr>
      </p:pic>
    </p:spTree>
    <p:extLst>
      <p:ext uri="{BB962C8B-B14F-4D97-AF65-F5344CB8AC3E}">
        <p14:creationId xmlns:p14="http://schemas.microsoft.com/office/powerpoint/2010/main" val="33777007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98</TotalTime>
  <Words>1052</Words>
  <Application>Microsoft Office PowerPoint</Application>
  <PresentationFormat>Custom</PresentationFormat>
  <Paragraphs>80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Damask</vt:lpstr>
      <vt:lpstr>The Interview</vt:lpstr>
      <vt:lpstr>Tip #1:  Do Your Homework!</vt:lpstr>
      <vt:lpstr>Tip #2:  Look Sharp/Professional.</vt:lpstr>
      <vt:lpstr>Tip #3:  Show enthusiasm and passion.</vt:lpstr>
      <vt:lpstr>Tip #4:  First and last impressions</vt:lpstr>
      <vt:lpstr>Tip #5:  listen!</vt:lpstr>
      <vt:lpstr>Tip #6:  Answer what’s asked!</vt:lpstr>
      <vt:lpstr>Tip #7: be specific!</vt:lpstr>
      <vt:lpstr>Tip #8:  elaborate, elaborate, elaborate!</vt:lpstr>
      <vt:lpstr>Tip #9:  Practice!</vt:lpstr>
      <vt:lpstr>Big reminder!</vt:lpstr>
      <vt:lpstr>Tip #10: Do what’s normal and healthy for you.</vt:lpstr>
      <vt:lpstr>Most of all . . .</vt:lpstr>
      <vt:lpstr>Writing On demand</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Interview</dc:title>
  <dc:creator>Burden</dc:creator>
  <cp:lastModifiedBy>Jenna Hallman</cp:lastModifiedBy>
  <cp:revision>22</cp:revision>
  <dcterms:created xsi:type="dcterms:W3CDTF">2015-01-16T16:18:32Z</dcterms:created>
  <dcterms:modified xsi:type="dcterms:W3CDTF">2015-01-23T00:31:27Z</dcterms:modified>
</cp:coreProperties>
</file>